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 autoAdjust="0"/>
    <p:restoredTop sz="94675" autoAdjust="0"/>
  </p:normalViewPr>
  <p:slideViewPr>
    <p:cSldViewPr>
      <p:cViewPr varScale="1">
        <p:scale>
          <a:sx n="130" d="100"/>
          <a:sy n="130" d="100"/>
        </p:scale>
        <p:origin x="1074" y="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92" d="100"/>
          <a:sy n="92" d="100"/>
        </p:scale>
        <p:origin x="288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987A58-94E8-48E1-A491-166621048A78}" type="datetimeFigureOut">
              <a:rPr lang="ko-KR" altLang="en-US" smtClean="0"/>
              <a:t>2015/12/15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241060-BF8F-424F-98CC-6FDAC701EB1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198882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241060-BF8F-424F-98CC-6FDAC701EB12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359787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47664" y="1700809"/>
            <a:ext cx="6480720" cy="1224136"/>
          </a:xfrm>
        </p:spPr>
        <p:txBody>
          <a:bodyPr>
            <a:normAutofit/>
          </a:bodyPr>
          <a:lstStyle>
            <a:lvl1pPr algn="ctr">
              <a:defRPr sz="4000" b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619672" y="3068960"/>
            <a:ext cx="6408712" cy="648072"/>
          </a:xfrm>
        </p:spPr>
        <p:txBody>
          <a:bodyPr>
            <a:normAutofit/>
          </a:bodyPr>
          <a:lstStyle>
            <a:lvl1pPr marL="0" indent="0" algn="ctr">
              <a:buNone/>
              <a:defRPr sz="2000" b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dirty="0" smtClean="0"/>
              <a:t>마스터 부제목 스타일 편집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54079-31A5-45E5-ADEB-CC0FE0A8F947}" type="datetimeFigureOut">
              <a:rPr lang="ko-KR" altLang="en-US" smtClean="0"/>
              <a:pPr/>
              <a:t>2015/12/15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11AF0-8411-4EC0-9300-4A7E826A2EE8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8" name="그림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00" y="-7200"/>
            <a:ext cx="9180000" cy="68788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54079-31A5-45E5-ADEB-CC0FE0A8F947}" type="datetimeFigureOut">
              <a:rPr lang="ko-KR" altLang="en-US" smtClean="0"/>
              <a:pPr/>
              <a:t>2015/12/15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11AF0-8411-4EC0-9300-4A7E826A2EE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54079-31A5-45E5-ADEB-CC0FE0A8F947}" type="datetimeFigureOut">
              <a:rPr lang="ko-KR" altLang="en-US" smtClean="0"/>
              <a:pPr/>
              <a:t>2015/12/15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11AF0-8411-4EC0-9300-4A7E826A2EE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54079-31A5-45E5-ADEB-CC0FE0A8F947}" type="datetimeFigureOut">
              <a:rPr lang="ko-KR" altLang="en-US" smtClean="0"/>
              <a:pPr/>
              <a:t>2015/12/15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11AF0-8411-4EC0-9300-4A7E826A2EE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54079-31A5-45E5-ADEB-CC0FE0A8F947}" type="datetimeFigureOut">
              <a:rPr lang="ko-KR" altLang="en-US" smtClean="0"/>
              <a:pPr/>
              <a:t>2015/12/15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11AF0-8411-4EC0-9300-4A7E826A2EE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54079-31A5-45E5-ADEB-CC0FE0A8F947}" type="datetimeFigureOut">
              <a:rPr lang="ko-KR" altLang="en-US" smtClean="0"/>
              <a:pPr/>
              <a:t>2015/12/15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11AF0-8411-4EC0-9300-4A7E826A2EE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54079-31A5-45E5-ADEB-CC0FE0A8F947}" type="datetimeFigureOut">
              <a:rPr lang="ko-KR" altLang="en-US" smtClean="0"/>
              <a:pPr/>
              <a:t>2015/12/15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11AF0-8411-4EC0-9300-4A7E826A2EE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54079-31A5-45E5-ADEB-CC0FE0A8F947}" type="datetimeFigureOut">
              <a:rPr lang="ko-KR" altLang="en-US" smtClean="0"/>
              <a:pPr/>
              <a:t>2015/12/15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11AF0-8411-4EC0-9300-4A7E826A2EE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54079-31A5-45E5-ADEB-CC0FE0A8F947}" type="datetimeFigureOut">
              <a:rPr lang="ko-KR" altLang="en-US" smtClean="0"/>
              <a:pPr/>
              <a:t>2015/12/15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11AF0-8411-4EC0-9300-4A7E826A2EE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54079-31A5-45E5-ADEB-CC0FE0A8F947}" type="datetimeFigureOut">
              <a:rPr lang="ko-KR" altLang="en-US" smtClean="0"/>
              <a:pPr/>
              <a:t>2015/12/15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11AF0-8411-4EC0-9300-4A7E826A2EE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54079-31A5-45E5-ADEB-CC0FE0A8F947}" type="datetimeFigureOut">
              <a:rPr lang="ko-KR" altLang="en-US" smtClean="0"/>
              <a:pPr/>
              <a:t>2015/12/15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11AF0-8411-4EC0-9300-4A7E826A2EE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998" y="0"/>
            <a:ext cx="9150997" cy="377952"/>
          </a:xfrm>
          <a:prstGeom prst="rect">
            <a:avLst/>
          </a:prstGeom>
        </p:spPr>
      </p:pic>
      <p:pic>
        <p:nvPicPr>
          <p:cNvPr id="14" name="Picture 7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101013" y="6499225"/>
            <a:ext cx="792162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그림 14" descr="We-Weigh-the-World-TM-Blue.png"/>
          <p:cNvPicPr>
            <a:picLocks noChangeAspect="1"/>
          </p:cNvPicPr>
          <p:nvPr userDrawn="1"/>
        </p:nvPicPr>
        <p:blipFill>
          <a:blip r:embed="rId15" cstate="print">
            <a:lum bright="30000" contrast="-100000"/>
          </a:blip>
          <a:stretch>
            <a:fillRect/>
          </a:stretch>
        </p:blipFill>
        <p:spPr>
          <a:xfrm>
            <a:off x="6804248" y="6620253"/>
            <a:ext cx="1224136" cy="121115"/>
          </a:xfrm>
          <a:prstGeom prst="rect">
            <a:avLst/>
          </a:prstGeom>
        </p:spPr>
      </p:pic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251520" y="-27384"/>
            <a:ext cx="5987008" cy="4046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692696"/>
            <a:ext cx="8229600" cy="54334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354079-31A5-45E5-ADEB-CC0FE0A8F947}" type="datetimeFigureOut">
              <a:rPr lang="ko-KR" altLang="en-US" smtClean="0"/>
              <a:pPr/>
              <a:t>2015/12/15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511AF0-8411-4EC0-9300-4A7E826A2EE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spcBef>
          <a:spcPct val="0"/>
        </a:spcBef>
        <a:buNone/>
        <a:defRPr sz="2000" kern="1200">
          <a:solidFill>
            <a:schemeClr val="bg1"/>
          </a:solidFill>
          <a:latin typeface="HY헤드라인M" pitchFamily="18" charset="-127"/>
          <a:ea typeface="HY헤드라인M" pitchFamily="18" charset="-127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47664" y="1700809"/>
            <a:ext cx="7128792" cy="1224136"/>
          </a:xfrm>
        </p:spPr>
        <p:txBody>
          <a:bodyPr>
            <a:normAutofit fontScale="90000"/>
          </a:bodyPr>
          <a:lstStyle/>
          <a:p>
            <a:r>
              <a:rPr lang="en-US" altLang="ko-KR" dirty="0" smtClean="0"/>
              <a:t>CL7200 Self key Transmission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Transmission Data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altLang="ko-KR" sz="1600" dirty="0" smtClean="0"/>
              <a:t>Refer the documentation</a:t>
            </a:r>
            <a:r>
              <a:rPr lang="en-US" altLang="ko-KR" sz="1600" dirty="0"/>
              <a:t> (“CAS OCX </a:t>
            </a:r>
            <a:r>
              <a:rPr lang="en-US" altLang="ko-KR" sz="1600" dirty="0" err="1"/>
              <a:t>Libraray_xxxx_in</a:t>
            </a:r>
            <a:r>
              <a:rPr lang="en-US" altLang="ko-KR" sz="1600" dirty="0"/>
              <a:t> English.docx</a:t>
            </a:r>
            <a:r>
              <a:rPr lang="en-US" altLang="ko-KR" sz="1600" dirty="0" smtClean="0"/>
              <a:t>”)</a:t>
            </a:r>
          </a:p>
          <a:p>
            <a:pPr marL="0" indent="0">
              <a:buNone/>
            </a:pPr>
            <a:endParaRPr lang="en-US" altLang="ko-KR" sz="1600" dirty="0" smtClean="0"/>
          </a:p>
          <a:p>
            <a:pPr marL="457200" indent="-457200">
              <a:buAutoNum type="arabicPeriod"/>
            </a:pPr>
            <a:r>
              <a:rPr lang="en-US" altLang="ko-KR" sz="2400" dirty="0" smtClean="0"/>
              <a:t>Send PLU information</a:t>
            </a:r>
          </a:p>
          <a:p>
            <a:pPr marL="0" indent="0">
              <a:buNone/>
            </a:pPr>
            <a:r>
              <a:rPr lang="en-US" altLang="ko-KR" sz="2400" dirty="0" smtClean="0"/>
              <a:t>   </a:t>
            </a:r>
            <a:r>
              <a:rPr lang="en-US" altLang="ko-KR" sz="1200" dirty="0" smtClean="0"/>
              <a:t>- </a:t>
            </a:r>
            <a:r>
              <a:rPr lang="en-US" altLang="ko-KR" sz="1200" dirty="0"/>
              <a:t>You can send </a:t>
            </a:r>
            <a:r>
              <a:rPr lang="en-US" altLang="ko-KR" sz="1200" dirty="0" smtClean="0"/>
              <a:t>data using socket transmission (refer 2.1 )</a:t>
            </a:r>
          </a:p>
          <a:p>
            <a:pPr marL="0" indent="0">
              <a:buNone/>
            </a:pPr>
            <a:r>
              <a:rPr lang="en-US" altLang="ko-KR" sz="1200" dirty="0"/>
              <a:t> </a:t>
            </a:r>
            <a:r>
              <a:rPr lang="en-US" altLang="ko-KR" sz="1200" dirty="0" smtClean="0"/>
              <a:t>     - if you want to display the PLU image on the scale screen</a:t>
            </a:r>
          </a:p>
          <a:p>
            <a:pPr marL="0" indent="0">
              <a:buNone/>
            </a:pPr>
            <a:r>
              <a:rPr lang="en-US" altLang="ko-KR" sz="1200" dirty="0"/>
              <a:t> </a:t>
            </a:r>
            <a:r>
              <a:rPr lang="en-US" altLang="ko-KR" sz="1200" dirty="0" smtClean="0"/>
              <a:t>       a. </a:t>
            </a:r>
            <a:r>
              <a:rPr lang="en-US" altLang="ko-KR" sz="1200" dirty="0"/>
              <a:t>You should include the </a:t>
            </a:r>
            <a:r>
              <a:rPr lang="en-US" altLang="ko-KR" sz="1200" dirty="0" smtClean="0"/>
              <a:t>‘PLU Image </a:t>
            </a:r>
            <a:r>
              <a:rPr lang="en-US" altLang="ko-KR" sz="1200" dirty="0"/>
              <a:t>file name</a:t>
            </a:r>
            <a:r>
              <a:rPr lang="en-US" altLang="ko-KR" sz="1200" dirty="0" smtClean="0"/>
              <a:t>’ field (refer 4.1)</a:t>
            </a:r>
          </a:p>
          <a:p>
            <a:pPr marL="0" indent="0">
              <a:buNone/>
            </a:pPr>
            <a:r>
              <a:rPr lang="en-US" altLang="ko-KR" sz="1200" dirty="0"/>
              <a:t> </a:t>
            </a:r>
            <a:r>
              <a:rPr lang="en-US" altLang="ko-KR" sz="1200" dirty="0" smtClean="0"/>
              <a:t>       b. </a:t>
            </a:r>
            <a:r>
              <a:rPr lang="en-US" altLang="ko-KR" sz="1200" dirty="0"/>
              <a:t>You should use Data type(98</a:t>
            </a:r>
            <a:r>
              <a:rPr lang="en-US" altLang="ko-KR" sz="1200" dirty="0" smtClean="0"/>
              <a:t>) to include the ‘image file name</a:t>
            </a:r>
            <a:r>
              <a:rPr lang="en-US" altLang="ko-KR" sz="1200" dirty="0"/>
              <a:t>(refer 3.4)</a:t>
            </a:r>
          </a:p>
          <a:p>
            <a:pPr marL="0" indent="0">
              <a:buNone/>
            </a:pPr>
            <a:endParaRPr lang="en-US" altLang="ko-KR" sz="1200" dirty="0" smtClean="0"/>
          </a:p>
          <a:p>
            <a:pPr marL="0" indent="0">
              <a:buNone/>
            </a:pPr>
            <a:r>
              <a:rPr lang="en-US" altLang="ko-KR" sz="2400" dirty="0" smtClean="0"/>
              <a:t>2. Send the speed key information</a:t>
            </a:r>
          </a:p>
          <a:p>
            <a:pPr marL="0" indent="0">
              <a:buNone/>
            </a:pPr>
            <a:r>
              <a:rPr lang="en-US" altLang="ko-KR" sz="1600" dirty="0"/>
              <a:t> </a:t>
            </a:r>
            <a:r>
              <a:rPr lang="en-US" altLang="ko-KR" sz="1600" dirty="0" smtClean="0"/>
              <a:t>     </a:t>
            </a:r>
            <a:r>
              <a:rPr lang="en-US" altLang="ko-KR" sz="1400" dirty="0" smtClean="0"/>
              <a:t>- </a:t>
            </a:r>
            <a:r>
              <a:rPr lang="en-US" altLang="ko-KR" sz="1400" dirty="0"/>
              <a:t>You can send data using socket transmission (refer 2.1 </a:t>
            </a:r>
            <a:r>
              <a:rPr lang="en-US" altLang="ko-KR" sz="1400" dirty="0" smtClean="0"/>
              <a:t>)</a:t>
            </a:r>
          </a:p>
          <a:p>
            <a:pPr marL="0" indent="0">
              <a:buNone/>
            </a:pPr>
            <a:r>
              <a:rPr lang="en-US" altLang="ko-KR" sz="1400" dirty="0" smtClean="0"/>
              <a:t>       - Send below data for keypad(refer 4.2.5)</a:t>
            </a:r>
          </a:p>
          <a:p>
            <a:pPr marL="0" indent="0">
              <a:buNone/>
            </a:pPr>
            <a:r>
              <a:rPr lang="en-US" altLang="ko-KR" sz="1400" dirty="0"/>
              <a:t> </a:t>
            </a:r>
            <a:r>
              <a:rPr lang="en-US" altLang="ko-KR" sz="1400" dirty="0" smtClean="0"/>
              <a:t>       a. Speed key </a:t>
            </a:r>
          </a:p>
          <a:p>
            <a:pPr marL="0" indent="0">
              <a:buNone/>
            </a:pPr>
            <a:r>
              <a:rPr lang="en-US" altLang="ko-KR" sz="1400" dirty="0" smtClean="0"/>
              <a:t>        b. Product number (if you don’t use the product number property, skip this)</a:t>
            </a:r>
          </a:p>
          <a:p>
            <a:pPr marL="0" indent="0">
              <a:buNone/>
            </a:pPr>
            <a:r>
              <a:rPr lang="en-US" altLang="ko-KR" sz="1400" dirty="0" smtClean="0"/>
              <a:t>        c. Design (if you want to display a </a:t>
            </a:r>
            <a:r>
              <a:rPr lang="en-US" altLang="ko-KR" sz="1400" dirty="0" err="1" smtClean="0"/>
              <a:t>plu</a:t>
            </a:r>
            <a:r>
              <a:rPr lang="en-US" altLang="ko-KR" sz="1400" dirty="0" smtClean="0"/>
              <a:t> image on the screen, don’t send this)</a:t>
            </a:r>
          </a:p>
          <a:p>
            <a:pPr marL="0" indent="0">
              <a:buNone/>
            </a:pPr>
            <a:endParaRPr lang="en-US" altLang="ko-KR" sz="2400" dirty="0" smtClean="0"/>
          </a:p>
          <a:p>
            <a:pPr marL="0" indent="0">
              <a:buNone/>
            </a:pPr>
            <a:r>
              <a:rPr lang="en-US" altLang="ko-KR" sz="2400" dirty="0" smtClean="0"/>
              <a:t>3. Send Image files</a:t>
            </a:r>
          </a:p>
          <a:p>
            <a:pPr marL="0" indent="0">
              <a:buNone/>
            </a:pPr>
            <a:r>
              <a:rPr lang="en-US" altLang="ko-KR" sz="1600" dirty="0" smtClean="0"/>
              <a:t>     </a:t>
            </a:r>
            <a:r>
              <a:rPr lang="en-US" altLang="ko-KR" sz="1400" dirty="0" smtClean="0"/>
              <a:t>- You can send PLU image file using FTP API(refer 2.2)</a:t>
            </a:r>
            <a:r>
              <a:rPr lang="en-US" altLang="ko-KR" sz="2400" dirty="0" smtClean="0"/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Sample program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724128" y="836712"/>
            <a:ext cx="2962672" cy="37052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1400" dirty="0" smtClean="0"/>
              <a:t>1. Register the CasScale.ocx (refer 1.3)</a:t>
            </a:r>
          </a:p>
          <a:p>
            <a:pPr marL="0" indent="0">
              <a:buNone/>
            </a:pPr>
            <a:endParaRPr lang="en-US" altLang="ko-KR" sz="1400" dirty="0"/>
          </a:p>
          <a:p>
            <a:pPr marL="0" indent="0">
              <a:buNone/>
            </a:pPr>
            <a:r>
              <a:rPr lang="en-US" altLang="ko-KR" sz="1400" dirty="0" smtClean="0"/>
              <a:t>2. Transmission Steps</a:t>
            </a:r>
          </a:p>
          <a:p>
            <a:pPr marL="0" indent="0">
              <a:buNone/>
            </a:pPr>
            <a:r>
              <a:rPr lang="en-US" altLang="ko-KR" sz="1400" dirty="0" smtClean="0"/>
              <a:t>(1) Input IP of your Scale</a:t>
            </a:r>
          </a:p>
          <a:p>
            <a:pPr marL="0" indent="0">
              <a:buNone/>
            </a:pPr>
            <a:r>
              <a:rPr lang="en-US" altLang="ko-KR" sz="1400" dirty="0" smtClean="0"/>
              <a:t>(2) Get Version</a:t>
            </a:r>
          </a:p>
          <a:p>
            <a:pPr marL="0" indent="0">
              <a:buNone/>
            </a:pPr>
            <a:r>
              <a:rPr lang="en-US" altLang="ko-KR" sz="1400" dirty="0" smtClean="0"/>
              <a:t>(3) Send PLU</a:t>
            </a:r>
          </a:p>
          <a:p>
            <a:pPr marL="0" indent="0">
              <a:buNone/>
            </a:pPr>
            <a:r>
              <a:rPr lang="en-US" altLang="ko-KR" sz="1400" dirty="0" smtClean="0"/>
              <a:t>(4) Select  Key type (Self(8X5))</a:t>
            </a:r>
          </a:p>
          <a:p>
            <a:pPr marL="0" indent="0">
              <a:buNone/>
            </a:pPr>
            <a:r>
              <a:rPr lang="en-US" altLang="ko-KR" sz="1400" dirty="0" smtClean="0"/>
              <a:t>(5) Send Keypad</a:t>
            </a:r>
          </a:p>
          <a:p>
            <a:pPr marL="0" indent="0">
              <a:buNone/>
            </a:pPr>
            <a:r>
              <a:rPr lang="en-US" altLang="ko-KR" sz="1400" dirty="0" smtClean="0"/>
              <a:t>(6) Send Image FTP</a:t>
            </a:r>
            <a:endParaRPr lang="en-US" altLang="ko-KR" sz="1400" dirty="0"/>
          </a:p>
          <a:p>
            <a:pPr marL="0" indent="0">
              <a:buNone/>
            </a:pPr>
            <a:r>
              <a:rPr lang="en-US" altLang="ko-KR" sz="1400" dirty="0" smtClean="0">
                <a:solidFill>
                  <a:srgbClr val="0000FF"/>
                </a:solidFill>
              </a:rPr>
              <a:t>Refer source code of each steps</a:t>
            </a:r>
            <a:endParaRPr lang="en-US" altLang="ko-KR" sz="1400" dirty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ko-KR" altLang="en-US" sz="1400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92696"/>
            <a:ext cx="5173207" cy="5040560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3131840" y="908720"/>
            <a:ext cx="720080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3131840" y="1222362"/>
            <a:ext cx="720080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3131840" y="2491731"/>
            <a:ext cx="720080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/>
          <p:cNvSpPr/>
          <p:nvPr/>
        </p:nvSpPr>
        <p:spPr>
          <a:xfrm>
            <a:off x="3901806" y="2170714"/>
            <a:ext cx="648072" cy="67484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975887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</TotalTime>
  <Words>232</Words>
  <Application>Microsoft Office PowerPoint</Application>
  <PresentationFormat>화면 슬라이드 쇼(4:3)</PresentationFormat>
  <Paragraphs>31</Paragraphs>
  <Slides>3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7" baseType="lpstr">
      <vt:lpstr>HY헤드라인M</vt:lpstr>
      <vt:lpstr>맑은 고딕</vt:lpstr>
      <vt:lpstr>Arial</vt:lpstr>
      <vt:lpstr>Office 테마</vt:lpstr>
      <vt:lpstr>CL7200 Self key Transmission</vt:lpstr>
      <vt:lpstr>Transmission Data</vt:lpstr>
      <vt:lpstr>Sample program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design_park</dc:creator>
  <cp:lastModifiedBy>hee chang y</cp:lastModifiedBy>
  <cp:revision>54</cp:revision>
  <dcterms:created xsi:type="dcterms:W3CDTF">2014-01-07T05:35:31Z</dcterms:created>
  <dcterms:modified xsi:type="dcterms:W3CDTF">2015-12-15T03:02:51Z</dcterms:modified>
</cp:coreProperties>
</file>